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8" r:id="rId2"/>
    <p:sldId id="285" r:id="rId3"/>
    <p:sldId id="278" r:id="rId4"/>
    <p:sldId id="296" r:id="rId5"/>
    <p:sldId id="286" r:id="rId6"/>
    <p:sldId id="288" r:id="rId7"/>
    <p:sldId id="280" r:id="rId8"/>
    <p:sldId id="291" r:id="rId9"/>
    <p:sldId id="287" r:id="rId10"/>
    <p:sldId id="293" r:id="rId11"/>
    <p:sldId id="281" r:id="rId12"/>
    <p:sldId id="294" r:id="rId13"/>
    <p:sldId id="295" r:id="rId14"/>
    <p:sldId id="290" r:id="rId15"/>
    <p:sldId id="284" r:id="rId16"/>
    <p:sldId id="275" r:id="rId17"/>
    <p:sldId id="276" r:id="rId18"/>
    <p:sldId id="26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668FC-D137-494C-8112-B38B17794885}" type="datetimeFigureOut">
              <a:rPr lang="en-IN" smtClean="0"/>
              <a:pPr/>
              <a:t>03-02-2016</a:t>
            </a:fld>
            <a:endParaRPr lang="en-IN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668FC-D137-494C-8112-B38B17794885}" type="datetimeFigureOut">
              <a:rPr lang="en-IN" smtClean="0"/>
              <a:pPr/>
              <a:t>03-02-2016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668FC-D137-494C-8112-B38B17794885}" type="datetimeFigureOut">
              <a:rPr lang="en-IN" smtClean="0"/>
              <a:pPr/>
              <a:t>03-02-2016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668FC-D137-494C-8112-B38B17794885}" type="datetimeFigureOut">
              <a:rPr lang="en-IN" smtClean="0"/>
              <a:pPr/>
              <a:t>03-02-2016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668FC-D137-494C-8112-B38B17794885}" type="datetimeFigureOut">
              <a:rPr lang="en-IN" smtClean="0"/>
              <a:pPr/>
              <a:t>03-02-2016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668FC-D137-494C-8112-B38B17794885}" type="datetimeFigureOut">
              <a:rPr lang="en-IN" smtClean="0"/>
              <a:pPr/>
              <a:t>03-02-2016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668FC-D137-494C-8112-B38B17794885}" type="datetimeFigureOut">
              <a:rPr lang="en-IN" smtClean="0"/>
              <a:pPr/>
              <a:t>03-02-2016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668FC-D137-494C-8112-B38B17794885}" type="datetimeFigureOut">
              <a:rPr lang="en-IN" smtClean="0"/>
              <a:pPr/>
              <a:t>03-02-2016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668FC-D137-494C-8112-B38B17794885}" type="datetimeFigureOut">
              <a:rPr lang="en-IN" smtClean="0"/>
              <a:pPr/>
              <a:t>03-02-2016</a:t>
            </a:fld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668FC-D137-494C-8112-B38B17794885}" type="datetimeFigureOut">
              <a:rPr lang="en-IN" smtClean="0"/>
              <a:pPr/>
              <a:t>03-02-2016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668FC-D137-494C-8112-B38B17794885}" type="datetimeFigureOut">
              <a:rPr lang="en-IN" smtClean="0"/>
              <a:pPr/>
              <a:t>03-02-2016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F1668FC-D137-494C-8112-B38B17794885}" type="datetimeFigureOut">
              <a:rPr lang="en-IN" smtClean="0"/>
              <a:pPr/>
              <a:t>03-02-2016</a:t>
            </a:fld>
            <a:endParaRPr lang="en-IN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IN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052736"/>
            <a:ext cx="7746064" cy="5112568"/>
          </a:xfr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en-IN" sz="5400" b="1" dirty="0" smtClean="0">
                <a:latin typeface="Cordia New" pitchFamily="34" charset="-34"/>
                <a:cs typeface="Cordia New" pitchFamily="34" charset="-34"/>
              </a:rPr>
              <a:t>When efforts manifest into fruits</a:t>
            </a:r>
          </a:p>
          <a:p>
            <a:pPr algn="ctr">
              <a:buNone/>
            </a:pPr>
            <a:r>
              <a:rPr lang="en-IN" sz="5400" b="1" dirty="0" err="1" smtClean="0">
                <a:latin typeface="Cordia New" pitchFamily="34" charset="-34"/>
                <a:cs typeface="Cordia New" pitchFamily="34" charset="-34"/>
              </a:rPr>
              <a:t>Sankalp</a:t>
            </a:r>
            <a:r>
              <a:rPr lang="en-IN" sz="5400" b="1" dirty="0" smtClean="0">
                <a:latin typeface="Cordia New" pitchFamily="34" charset="-34"/>
                <a:cs typeface="Cordia New" pitchFamily="34" charset="-34"/>
              </a:rPr>
              <a:t> and </a:t>
            </a:r>
            <a:r>
              <a:rPr lang="en-IN" sz="5400" b="1" dirty="0" err="1" smtClean="0">
                <a:latin typeface="Cordia New" pitchFamily="34" charset="-34"/>
                <a:cs typeface="Cordia New" pitchFamily="34" charset="-34"/>
              </a:rPr>
              <a:t>Pahal’s</a:t>
            </a:r>
            <a:r>
              <a:rPr lang="en-IN" sz="5400" b="1" dirty="0" smtClean="0">
                <a:latin typeface="Cordia New" pitchFamily="34" charset="-34"/>
                <a:cs typeface="Cordia New" pitchFamily="34" charset="-34"/>
              </a:rPr>
              <a:t> </a:t>
            </a:r>
          </a:p>
          <a:p>
            <a:pPr algn="ctr">
              <a:buNone/>
            </a:pPr>
            <a:r>
              <a:rPr lang="en-IN" sz="5400" b="1" dirty="0" smtClean="0">
                <a:latin typeface="Cordia New" pitchFamily="34" charset="-34"/>
                <a:cs typeface="Cordia New" pitchFamily="34" charset="-34"/>
              </a:rPr>
              <a:t>Inaugural Classes </a:t>
            </a:r>
          </a:p>
          <a:p>
            <a:pPr algn="ctr">
              <a:buNone/>
            </a:pPr>
            <a:r>
              <a:rPr lang="en-IN" sz="5400" b="1" dirty="0" smtClean="0">
                <a:latin typeface="Cordia New" pitchFamily="34" charset="-34"/>
                <a:cs typeface="Cordia New" pitchFamily="34" charset="-34"/>
              </a:rPr>
              <a:t>@ </a:t>
            </a:r>
          </a:p>
          <a:p>
            <a:pPr algn="ctr">
              <a:buNone/>
            </a:pPr>
            <a:r>
              <a:rPr lang="en-IN" sz="5400" b="1" dirty="0" err="1" smtClean="0">
                <a:latin typeface="Cordia New" pitchFamily="34" charset="-34"/>
                <a:cs typeface="Cordia New" pitchFamily="34" charset="-34"/>
              </a:rPr>
              <a:t>Jamui</a:t>
            </a:r>
            <a:r>
              <a:rPr lang="en-IN" sz="5400" b="1" dirty="0" smtClean="0">
                <a:latin typeface="Cordia New" pitchFamily="34" charset="-34"/>
                <a:cs typeface="Cordia New" pitchFamily="34" charset="-34"/>
              </a:rPr>
              <a:t> &amp; Banka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776864" cy="1728192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IN" sz="5400" dirty="0" err="1" smtClean="0">
                <a:latin typeface="Bodoni MT Condensed" pitchFamily="18" charset="0"/>
                <a:cs typeface="Angsana New" pitchFamily="18" charset="-34"/>
              </a:rPr>
              <a:t>Ankur-Srijan</a:t>
            </a:r>
            <a:r>
              <a:rPr lang="en-IN" sz="5400" dirty="0" smtClean="0">
                <a:latin typeface="Bodoni MT Condensed" pitchFamily="18" charset="0"/>
                <a:cs typeface="Angsana New" pitchFamily="18" charset="-34"/>
              </a:rPr>
              <a:t> </a:t>
            </a:r>
            <a:r>
              <a:rPr lang="en-IN" sz="5400" dirty="0" err="1" smtClean="0">
                <a:latin typeface="Bodoni MT Condensed" pitchFamily="18" charset="0"/>
                <a:cs typeface="Angsana New" pitchFamily="18" charset="-34"/>
              </a:rPr>
              <a:t>Ki</a:t>
            </a:r>
            <a:r>
              <a:rPr lang="en-IN" sz="5400" dirty="0" smtClean="0">
                <a:latin typeface="Bodoni MT Condensed" pitchFamily="18" charset="0"/>
                <a:cs typeface="Angsana New" pitchFamily="18" charset="-34"/>
              </a:rPr>
              <a:t> Oar</a:t>
            </a:r>
            <a:r>
              <a:rPr lang="en-IN" sz="3200" dirty="0" smtClean="0"/>
              <a:t/>
            </a:r>
            <a:br>
              <a:rPr lang="en-IN" sz="3200" dirty="0" smtClean="0"/>
            </a:br>
            <a:r>
              <a:rPr lang="en-IN" sz="3200" dirty="0" smtClean="0"/>
              <a:t>Our Mission education Campaign</a:t>
            </a:r>
            <a:br>
              <a:rPr lang="en-IN" sz="3200" dirty="0" smtClean="0"/>
            </a:br>
            <a:r>
              <a:rPr lang="en-IN" sz="3200" dirty="0" smtClean="0"/>
              <a:t>Opening Classes</a:t>
            </a:r>
            <a:endParaRPr lang="en-IN" sz="3200" dirty="0"/>
          </a:p>
        </p:txBody>
      </p:sp>
      <p:pic>
        <p:nvPicPr>
          <p:cNvPr id="7" name="Picture 6" descr="IMG-20160129-WA0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2060848"/>
            <a:ext cx="7776864" cy="45271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818072" cy="850106"/>
          </a:xfrm>
        </p:spPr>
        <p:txBody>
          <a:bodyPr/>
          <a:lstStyle/>
          <a:p>
            <a:pPr algn="ctr"/>
            <a:r>
              <a:rPr lang="en-IN" dirty="0" smtClean="0"/>
              <a:t>Inaugural Classes @ Banka</a:t>
            </a:r>
            <a:endParaRPr lang="en-IN" dirty="0"/>
          </a:p>
        </p:txBody>
      </p:sp>
      <p:pic>
        <p:nvPicPr>
          <p:cNvPr id="4" name="Content Placeholder 3" descr="IMG-20160201-WA00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484784"/>
            <a:ext cx="7848872" cy="49446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43608" y="0"/>
            <a:ext cx="7498080" cy="922114"/>
          </a:xfrm>
        </p:spPr>
        <p:txBody>
          <a:bodyPr/>
          <a:lstStyle/>
          <a:p>
            <a:pPr algn="ctr"/>
            <a:r>
              <a:rPr lang="en-IN" dirty="0" smtClean="0"/>
              <a:t>Inaugural Classes @ </a:t>
            </a:r>
            <a:r>
              <a:rPr lang="en-IN" dirty="0" err="1" smtClean="0"/>
              <a:t>Jamui</a:t>
            </a:r>
            <a:endParaRPr lang="en-IN" dirty="0"/>
          </a:p>
        </p:txBody>
      </p:sp>
      <p:pic>
        <p:nvPicPr>
          <p:cNvPr id="5" name="Picture 4" descr="IMG-20160201-WA0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908720"/>
            <a:ext cx="3744416" cy="36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IMG-20160201-WA00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908720"/>
            <a:ext cx="3816424" cy="36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043608" y="4725144"/>
            <a:ext cx="7956376" cy="18722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Sankalp</a:t>
            </a:r>
            <a:r>
              <a:rPr kumimoji="0" lang="en-IN" sz="43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Team is sponsoring the complete Infra related expenditure and </a:t>
            </a:r>
            <a:r>
              <a:rPr lang="en-IN" sz="43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Teacher’s salary at both the centres</a:t>
            </a:r>
            <a:endParaRPr kumimoji="0" lang="en-IN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ownload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571029"/>
            <a:ext cx="7416824" cy="58102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87624" y="2020193"/>
            <a:ext cx="7344816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3200" i="1" dirty="0" smtClean="0"/>
              <a:t>"Change will not come if we wait for some other person or some other time. We are the ones we've been waiting for. We are the change that we seek.“</a:t>
            </a:r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en-IN" sz="3200" dirty="0" smtClean="0">
                <a:solidFill>
                  <a:schemeClr val="tx1"/>
                </a:solidFill>
              </a:rPr>
              <a:t>COME BE A PART OF THE JOURNEY</a:t>
            </a:r>
            <a:endParaRPr lang="en-IN" sz="3200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59632" y="1268760"/>
            <a:ext cx="7239000" cy="4846320"/>
          </a:xfrm>
        </p:spPr>
        <p:txBody>
          <a:bodyPr>
            <a:normAutofit/>
          </a:bodyPr>
          <a:lstStyle/>
          <a:p>
            <a:r>
              <a:rPr lang="en-IN" sz="2000" dirty="0" smtClean="0"/>
              <a:t>You can donate at any our centres by just making a call to </a:t>
            </a:r>
            <a:r>
              <a:rPr lang="en-IN" sz="2000" dirty="0" err="1" smtClean="0"/>
              <a:t>Sankalp</a:t>
            </a:r>
            <a:r>
              <a:rPr lang="en-IN" sz="2000" dirty="0" smtClean="0"/>
              <a:t>-A Pledge to Change volunteers.</a:t>
            </a:r>
          </a:p>
          <a:p>
            <a:r>
              <a:rPr lang="en-IN" sz="2000" dirty="0" smtClean="0"/>
              <a:t>All our centres </a:t>
            </a:r>
            <a:r>
              <a:rPr lang="en-IN" sz="2000" dirty="0" smtClean="0"/>
              <a:t>run </a:t>
            </a:r>
            <a:r>
              <a:rPr lang="en-IN" sz="2000" dirty="0" smtClean="0"/>
              <a:t>6 days a week </a:t>
            </a:r>
          </a:p>
          <a:p>
            <a:r>
              <a:rPr lang="en-IN" sz="2000" dirty="0" smtClean="0"/>
              <a:t>You may donate books from</a:t>
            </a:r>
          </a:p>
          <a:p>
            <a:pPr lvl="1"/>
            <a:r>
              <a:rPr lang="en-IN" sz="1700" dirty="0" smtClean="0"/>
              <a:t>Class 1-8- Course Text Books (Any Board)</a:t>
            </a:r>
          </a:p>
          <a:p>
            <a:pPr lvl="1"/>
            <a:r>
              <a:rPr lang="en-IN" sz="1700" dirty="0" smtClean="0"/>
              <a:t>Story Books</a:t>
            </a:r>
          </a:p>
          <a:p>
            <a:pPr lvl="1"/>
            <a:r>
              <a:rPr lang="en-IN" sz="1700" dirty="0" smtClean="0"/>
              <a:t>Unused stationery</a:t>
            </a:r>
          </a:p>
          <a:p>
            <a:pPr lvl="1"/>
            <a:r>
              <a:rPr lang="en-IN" sz="1700" dirty="0" smtClean="0"/>
              <a:t>Any other items like bag, toys, uniforms etc.</a:t>
            </a:r>
          </a:p>
          <a:p>
            <a:r>
              <a:rPr lang="en-IN" sz="2000" dirty="0" smtClean="0"/>
              <a:t>Relevant Contact Nos. Are</a:t>
            </a:r>
          </a:p>
          <a:p>
            <a:pPr lvl="1"/>
            <a:r>
              <a:rPr lang="en-IN" sz="1700" dirty="0" err="1" smtClean="0"/>
              <a:t>Subodh</a:t>
            </a:r>
            <a:r>
              <a:rPr lang="en-IN" sz="1700" dirty="0" smtClean="0"/>
              <a:t> Kumar Das-9798756336</a:t>
            </a:r>
          </a:p>
          <a:p>
            <a:pPr lvl="1"/>
            <a:r>
              <a:rPr lang="en-IN" sz="1700" dirty="0" err="1" smtClean="0"/>
              <a:t>Mayank</a:t>
            </a:r>
            <a:r>
              <a:rPr lang="en-IN" sz="1700" dirty="0" smtClean="0"/>
              <a:t> </a:t>
            </a:r>
            <a:r>
              <a:rPr lang="en-IN" sz="1700" dirty="0" err="1" smtClean="0"/>
              <a:t>Aggarwal</a:t>
            </a:r>
            <a:r>
              <a:rPr lang="en-IN" sz="1700" dirty="0" smtClean="0"/>
              <a:t>  -9031975746</a:t>
            </a:r>
          </a:p>
          <a:p>
            <a:pPr lvl="1"/>
            <a:r>
              <a:rPr lang="en-IN" sz="1700" dirty="0" smtClean="0"/>
              <a:t>Suresh </a:t>
            </a:r>
            <a:r>
              <a:rPr lang="en-IN" sz="1700" dirty="0" err="1" smtClean="0"/>
              <a:t>Pareek</a:t>
            </a:r>
            <a:r>
              <a:rPr lang="en-IN" sz="1700" dirty="0" smtClean="0"/>
              <a:t>       -7209632032</a:t>
            </a:r>
          </a:p>
          <a:p>
            <a:pPr lvl="1"/>
            <a:r>
              <a:rPr lang="en-IN" sz="1700" dirty="0" err="1" smtClean="0"/>
              <a:t>Vikas</a:t>
            </a:r>
            <a:r>
              <a:rPr lang="en-IN" sz="1700" dirty="0" smtClean="0"/>
              <a:t> Dixit            -9472706225</a:t>
            </a:r>
          </a:p>
          <a:p>
            <a:endParaRPr lang="en-IN" sz="2000" dirty="0" smtClean="0"/>
          </a:p>
          <a:p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609600"/>
          </a:xfrm>
        </p:spPr>
        <p:txBody>
          <a:bodyPr>
            <a:normAutofit/>
          </a:bodyPr>
          <a:lstStyle/>
          <a:p>
            <a:pPr algn="ctr"/>
            <a:r>
              <a:rPr lang="en-IN" sz="3200" dirty="0" smtClean="0">
                <a:solidFill>
                  <a:schemeClr val="tx1"/>
                </a:solidFill>
              </a:rPr>
              <a:t>ACCOUNT DETAILS FOR SUPPORT</a:t>
            </a:r>
            <a:endParaRPr lang="en-IN" sz="3200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15616" y="1484784"/>
            <a:ext cx="7467600" cy="2971800"/>
          </a:xfrm>
        </p:spPr>
        <p:txBody>
          <a:bodyPr>
            <a:normAutofit fontScale="77500" lnSpcReduction="20000"/>
          </a:bodyPr>
          <a:lstStyle/>
          <a:p>
            <a:r>
              <a:rPr lang="en-IN" dirty="0" err="1" smtClean="0"/>
              <a:t>Sankalp</a:t>
            </a:r>
            <a:r>
              <a:rPr lang="en-IN" dirty="0" smtClean="0"/>
              <a:t> Account Details</a:t>
            </a:r>
          </a:p>
          <a:p>
            <a:pPr lvl="1">
              <a:buNone/>
            </a:pPr>
            <a:r>
              <a:rPr lang="en-IN" sz="1800" dirty="0" smtClean="0"/>
              <a:t>You can transfer funds online into our account:-</a:t>
            </a:r>
          </a:p>
          <a:p>
            <a:pPr lvl="1">
              <a:buNone/>
            </a:pPr>
            <a:r>
              <a:rPr lang="en-IN" sz="1800" dirty="0" smtClean="0"/>
              <a:t>“SANKALP” A/C No.-31114719936</a:t>
            </a:r>
          </a:p>
          <a:p>
            <a:pPr lvl="1">
              <a:buNone/>
            </a:pPr>
            <a:r>
              <a:rPr lang="en-IN" sz="1800" dirty="0" smtClean="0"/>
              <a:t>CIF No: 85757412911</a:t>
            </a:r>
          </a:p>
          <a:p>
            <a:pPr lvl="1">
              <a:buNone/>
            </a:pPr>
            <a:r>
              <a:rPr lang="en-IN" sz="1800" dirty="0" smtClean="0"/>
              <a:t>IFSC Code: SBIN0001882</a:t>
            </a:r>
          </a:p>
          <a:p>
            <a:pPr lvl="1">
              <a:buNone/>
            </a:pPr>
            <a:r>
              <a:rPr lang="en-IN" sz="1800" dirty="0" smtClean="0"/>
              <a:t>MICR Code: 831002004</a:t>
            </a:r>
          </a:p>
          <a:p>
            <a:pPr lvl="1">
              <a:buNone/>
            </a:pPr>
            <a:r>
              <a:rPr lang="en-IN" sz="1800" dirty="0" smtClean="0"/>
              <a:t>Branch code: (1882)</a:t>
            </a:r>
          </a:p>
          <a:p>
            <a:pPr lvl="1">
              <a:buNone/>
            </a:pPr>
            <a:r>
              <a:rPr lang="en-IN" sz="1800" dirty="0" smtClean="0"/>
              <a:t>Branch: SBI- RIT JAMSHEDPUR</a:t>
            </a:r>
          </a:p>
          <a:p>
            <a:pPr lvl="1">
              <a:buNone/>
            </a:pPr>
            <a:endParaRPr lang="en-IN" sz="1800" dirty="0" smtClean="0"/>
          </a:p>
          <a:p>
            <a:pPr lvl="2">
              <a:buNone/>
            </a:pPr>
            <a:r>
              <a:rPr lang="en-IN" sz="1500" dirty="0" smtClean="0"/>
              <a:t>You may also visit our website and pay through online link available over it.</a:t>
            </a:r>
          </a:p>
          <a:p>
            <a:pPr algn="ctr">
              <a:buNone/>
            </a:pPr>
            <a:r>
              <a:rPr lang="en-IN" sz="2400" dirty="0" smtClean="0">
                <a:solidFill>
                  <a:srgbClr val="FF0000"/>
                </a:solidFill>
              </a:rPr>
              <a:t>www.sankalpnitjamshedpur.org</a:t>
            </a:r>
          </a:p>
          <a:p>
            <a:pPr algn="ctr">
              <a:buNone/>
            </a:pPr>
            <a:endParaRPr lang="en-IN" dirty="0" smtClean="0"/>
          </a:p>
          <a:p>
            <a:pPr lvl="2">
              <a:buNone/>
            </a:pPr>
            <a:endParaRPr lang="en-IN" sz="1500" dirty="0" smtClean="0"/>
          </a:p>
          <a:p>
            <a:pPr lvl="1">
              <a:buNone/>
            </a:pPr>
            <a:endParaRPr lang="en-IN" sz="1800" dirty="0" smtClean="0"/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2133600"/>
          </a:xfrm>
        </p:spPr>
        <p:txBody>
          <a:bodyPr>
            <a:normAutofit fontScale="90000"/>
          </a:bodyPr>
          <a:lstStyle/>
          <a:p>
            <a:pPr algn="ctr"/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>
                <a:solidFill>
                  <a:srgbClr val="FF0000"/>
                </a:solidFill>
              </a:rPr>
              <a:t>“</a:t>
            </a:r>
            <a:r>
              <a:rPr lang="en-IN" sz="4000" dirty="0" smtClean="0">
                <a:solidFill>
                  <a:srgbClr val="FF0000"/>
                </a:solidFill>
              </a:rPr>
              <a:t>You have not lived today until you have done something for someone who can never repay you.”</a:t>
            </a:r>
            <a:r>
              <a:rPr lang="en-IN" sz="4000" dirty="0" smtClean="0"/>
              <a:t> </a:t>
            </a:r>
            <a:endParaRPr lang="en-IN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276600"/>
            <a:ext cx="8229600" cy="26670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en-IN" dirty="0" smtClean="0"/>
          </a:p>
          <a:p>
            <a:pPr algn="ctr">
              <a:buNone/>
            </a:pPr>
            <a:endParaRPr lang="en-IN" dirty="0" smtClean="0"/>
          </a:p>
          <a:p>
            <a:pPr algn="ctr">
              <a:buNone/>
            </a:pPr>
            <a:endParaRPr lang="en-IN" dirty="0" smtClean="0"/>
          </a:p>
          <a:p>
            <a:pPr algn="ctr">
              <a:buNone/>
            </a:pPr>
            <a:endParaRPr lang="en-IN" dirty="0" smtClean="0"/>
          </a:p>
          <a:p>
            <a:pPr algn="ctr">
              <a:buNone/>
            </a:pPr>
            <a:endParaRPr lang="en-IN" dirty="0" smtClean="0"/>
          </a:p>
          <a:p>
            <a:pPr algn="ctr">
              <a:buNone/>
            </a:pPr>
            <a:r>
              <a:rPr lang="en-IN" sz="2400" dirty="0" smtClean="0">
                <a:solidFill>
                  <a:srgbClr val="FF0000"/>
                </a:solidFill>
              </a:rPr>
              <a:t>www.sankalpnitjamshedpur.org</a:t>
            </a:r>
          </a:p>
          <a:p>
            <a:pPr algn="ctr"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OUR GUIDING PHILOSOPHY </a:t>
            </a:r>
            <a:endParaRPr lang="en-IN" dirty="0"/>
          </a:p>
        </p:txBody>
      </p:sp>
      <p:pic>
        <p:nvPicPr>
          <p:cNvPr id="4" name="Picture 3" descr="Cup_Of_Cheer.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268760"/>
            <a:ext cx="7704856" cy="516393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1556792"/>
            <a:ext cx="7498080" cy="3744416"/>
          </a:xfrm>
        </p:spPr>
        <p:txBody>
          <a:bodyPr>
            <a:noAutofit/>
          </a:bodyPr>
          <a:lstStyle/>
          <a:p>
            <a:pPr algn="ctr"/>
            <a:r>
              <a:rPr lang="en-IN" sz="4800" b="1" dirty="0" smtClean="0">
                <a:latin typeface="Angsana New" pitchFamily="18" charset="-34"/>
                <a:cs typeface="Angsana New" pitchFamily="18" charset="-34"/>
              </a:rPr>
              <a:t>Centres @ </a:t>
            </a:r>
            <a:r>
              <a:rPr lang="en-IN" sz="4800" b="1" dirty="0" err="1" smtClean="0">
                <a:latin typeface="Angsana New" pitchFamily="18" charset="-34"/>
                <a:cs typeface="Angsana New" pitchFamily="18" charset="-34"/>
              </a:rPr>
              <a:t>Jamui</a:t>
            </a:r>
            <a:r>
              <a:rPr lang="en-IN" sz="4800" b="1" dirty="0" smtClean="0">
                <a:latin typeface="Angsana New" pitchFamily="18" charset="-34"/>
                <a:cs typeface="Angsana New" pitchFamily="18" charset="-34"/>
              </a:rPr>
              <a:t> &amp; Banka</a:t>
            </a:r>
            <a:br>
              <a:rPr lang="en-IN" sz="48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en-IN" sz="4800" b="1" dirty="0" smtClean="0">
                <a:latin typeface="Angsana New" pitchFamily="18" charset="-34"/>
                <a:cs typeface="Angsana New" pitchFamily="18" charset="-34"/>
              </a:rPr>
              <a:t>A joint initiative of </a:t>
            </a:r>
            <a:br>
              <a:rPr lang="en-IN" sz="48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en-IN" sz="48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IN" sz="4800" b="1" dirty="0" err="1" smtClean="0">
                <a:latin typeface="Angsana New" pitchFamily="18" charset="-34"/>
                <a:cs typeface="Angsana New" pitchFamily="18" charset="-34"/>
              </a:rPr>
              <a:t>Sankalp</a:t>
            </a:r>
            <a:r>
              <a:rPr lang="en-IN" sz="4800" b="1" dirty="0" smtClean="0">
                <a:latin typeface="Angsana New" pitchFamily="18" charset="-34"/>
                <a:cs typeface="Angsana New" pitchFamily="18" charset="-34"/>
              </a:rPr>
              <a:t/>
            </a:r>
            <a:br>
              <a:rPr lang="en-IN" sz="48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en-IN" sz="4800" b="1" dirty="0" smtClean="0">
                <a:latin typeface="Angsana New" pitchFamily="18" charset="-34"/>
                <a:cs typeface="Angsana New" pitchFamily="18" charset="-34"/>
              </a:rPr>
              <a:t>A Pledge to Change </a:t>
            </a:r>
            <a:br>
              <a:rPr lang="en-IN" sz="48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en-IN" sz="4800" b="1" dirty="0" smtClean="0">
                <a:latin typeface="Angsana New" pitchFamily="18" charset="-34"/>
                <a:cs typeface="Angsana New" pitchFamily="18" charset="-34"/>
              </a:rPr>
              <a:t>&amp;</a:t>
            </a:r>
            <a:br>
              <a:rPr lang="en-IN" sz="48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en-IN" sz="4800" b="1" dirty="0" err="1" smtClean="0">
                <a:latin typeface="Angsana New" pitchFamily="18" charset="-34"/>
                <a:cs typeface="Angsana New" pitchFamily="18" charset="-34"/>
              </a:rPr>
              <a:t>Pahal</a:t>
            </a:r>
            <a:r>
              <a:rPr lang="en-IN" sz="4800" b="1" dirty="0" smtClean="0">
                <a:latin typeface="Angsana New" pitchFamily="18" charset="-34"/>
                <a:cs typeface="Angsana New" pitchFamily="18" charset="-34"/>
              </a:rPr>
              <a:t/>
            </a:r>
            <a:br>
              <a:rPr lang="en-IN" sz="48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en-IN" sz="4800" b="1" dirty="0" err="1" smtClean="0">
                <a:latin typeface="Angsana New" pitchFamily="18" charset="-34"/>
                <a:cs typeface="Angsana New" pitchFamily="18" charset="-34"/>
              </a:rPr>
              <a:t>Ek</a:t>
            </a:r>
            <a:r>
              <a:rPr lang="en-IN" sz="48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IN" sz="4800" b="1" dirty="0" err="1" smtClean="0">
                <a:latin typeface="Angsana New" pitchFamily="18" charset="-34"/>
                <a:cs typeface="Angsana New" pitchFamily="18" charset="-34"/>
              </a:rPr>
              <a:t>Nayi</a:t>
            </a:r>
            <a:r>
              <a:rPr lang="en-IN" sz="48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IN" sz="4800" b="1" dirty="0" err="1" smtClean="0">
                <a:latin typeface="Angsana New" pitchFamily="18" charset="-34"/>
                <a:cs typeface="Angsana New" pitchFamily="18" charset="-34"/>
              </a:rPr>
              <a:t>Soch</a:t>
            </a:r>
            <a:r>
              <a:rPr lang="en-IN" sz="48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IN" sz="3200" dirty="0" smtClean="0"/>
              <a:t/>
            </a:r>
            <a:br>
              <a:rPr lang="en-IN" sz="3200" dirty="0" smtClean="0"/>
            </a:br>
            <a:endParaRPr lang="en-IN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autam-Buddh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447800"/>
            <a:ext cx="7560840" cy="480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IN" sz="3200" dirty="0" smtClean="0"/>
              <a:t>In the land of Buddha</a:t>
            </a:r>
            <a:br>
              <a:rPr lang="en-IN" sz="3200" dirty="0" smtClean="0"/>
            </a:br>
            <a:r>
              <a:rPr lang="en-IN" sz="3200" dirty="0" smtClean="0"/>
              <a:t>On the path to enlightenment.....</a:t>
            </a:r>
            <a:endParaRPr lang="en-IN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818072" cy="1498178"/>
          </a:xfr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IN" sz="3200" dirty="0" smtClean="0"/>
              <a:t>When </a:t>
            </a:r>
            <a:r>
              <a:rPr lang="en-IN" sz="3200" dirty="0" err="1" smtClean="0"/>
              <a:t>Sankalp’s</a:t>
            </a:r>
            <a:r>
              <a:rPr lang="en-IN" sz="3200" dirty="0" smtClean="0"/>
              <a:t> Pledg</a:t>
            </a:r>
            <a:r>
              <a:rPr lang="en-IN" sz="3200" dirty="0" smtClean="0"/>
              <a:t>e met </a:t>
            </a:r>
            <a:r>
              <a:rPr lang="en-IN" sz="3200" dirty="0" err="1" smtClean="0"/>
              <a:t>Pahal’s</a:t>
            </a:r>
            <a:r>
              <a:rPr lang="en-IN" sz="3200" dirty="0" smtClean="0"/>
              <a:t> </a:t>
            </a:r>
            <a:r>
              <a:rPr lang="en-IN" sz="3200" dirty="0" err="1" smtClean="0"/>
              <a:t>Soch</a:t>
            </a:r>
            <a:endParaRPr lang="en-IN" sz="32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435608" y="1916832"/>
            <a:ext cx="7498080" cy="4331568"/>
          </a:xfrm>
        </p:spPr>
        <p:txBody>
          <a:bodyPr>
            <a:normAutofit fontScale="77500" lnSpcReduction="20000"/>
          </a:bodyPr>
          <a:lstStyle/>
          <a:p>
            <a:r>
              <a:rPr lang="en-IN" dirty="0" err="1" smtClean="0"/>
              <a:t>Sankalp</a:t>
            </a:r>
            <a:r>
              <a:rPr lang="en-IN" dirty="0" smtClean="0"/>
              <a:t>-A Pledge to Change in association with </a:t>
            </a:r>
            <a:r>
              <a:rPr lang="en-IN" dirty="0" err="1" smtClean="0"/>
              <a:t>Pahal-Ek</a:t>
            </a:r>
            <a:r>
              <a:rPr lang="en-IN" dirty="0" smtClean="0"/>
              <a:t> </a:t>
            </a:r>
            <a:r>
              <a:rPr lang="en-IN" dirty="0" err="1" smtClean="0"/>
              <a:t>Nayi</a:t>
            </a:r>
            <a:r>
              <a:rPr lang="en-IN" dirty="0" smtClean="0"/>
              <a:t> </a:t>
            </a:r>
            <a:r>
              <a:rPr lang="en-IN" dirty="0" err="1" smtClean="0"/>
              <a:t>Soch</a:t>
            </a:r>
            <a:r>
              <a:rPr lang="en-IN" dirty="0" smtClean="0"/>
              <a:t> started its mission education programme in the most backward blocks of Bihar</a:t>
            </a:r>
          </a:p>
          <a:p>
            <a:r>
              <a:rPr lang="en-IN" dirty="0" err="1" smtClean="0"/>
              <a:t>Jamui</a:t>
            </a:r>
            <a:r>
              <a:rPr lang="en-IN" dirty="0" smtClean="0"/>
              <a:t> &amp; Banka- two most backward </a:t>
            </a:r>
            <a:r>
              <a:rPr lang="en-IN" dirty="0" smtClean="0"/>
              <a:t>districts in Bihar were chosen as the target areas due to low literacy levels amongst the children</a:t>
            </a:r>
          </a:p>
          <a:p>
            <a:r>
              <a:rPr lang="en-IN" dirty="0" smtClean="0"/>
              <a:t>Though most of the </a:t>
            </a:r>
            <a:r>
              <a:rPr lang="en-IN" dirty="0" smtClean="0"/>
              <a:t>children are enrolled in different  government schools, the educational &amp; academic level is far from satisfactory which triggered thoughts to spread our wings in such areas for such children</a:t>
            </a:r>
          </a:p>
          <a:p>
            <a:r>
              <a:rPr lang="en-IN" dirty="0" smtClean="0"/>
              <a:t> </a:t>
            </a:r>
            <a:r>
              <a:rPr lang="en-IN" dirty="0" smtClean="0"/>
              <a:t>A </a:t>
            </a:r>
            <a:r>
              <a:rPr lang="en-IN" dirty="0" smtClean="0"/>
              <a:t>total of </a:t>
            </a:r>
            <a:r>
              <a:rPr lang="en-IN" dirty="0" smtClean="0"/>
              <a:t>110 children are currently enrolled at the two centres and are provided free of cost tuition to enhance their learning skills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0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en-IN" sz="3200" dirty="0" smtClean="0"/>
              <a:t>TOGETHER WE COME...FOR A CAUSE</a:t>
            </a:r>
            <a:endParaRPr lang="en-IN" sz="3200" dirty="0"/>
          </a:p>
        </p:txBody>
      </p:sp>
      <p:pic>
        <p:nvPicPr>
          <p:cNvPr id="4" name="Picture 3" descr="IMG-20160128-WA0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980729"/>
            <a:ext cx="7776864" cy="540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92088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en-IN" dirty="0" smtClean="0"/>
              <a:t>DOTS IN THE HINTERLAND</a:t>
            </a:r>
            <a:endParaRPr lang="en-IN" dirty="0"/>
          </a:p>
        </p:txBody>
      </p:sp>
      <p:pic>
        <p:nvPicPr>
          <p:cNvPr id="4" name="Picture 3" descr="IMG-20150529-WA00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908720"/>
            <a:ext cx="7632848" cy="57692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quo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548680"/>
            <a:ext cx="7488831" cy="59766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560840" cy="778098"/>
          </a:xfrm>
        </p:spPr>
        <p:txBody>
          <a:bodyPr>
            <a:normAutofit/>
          </a:bodyPr>
          <a:lstStyle/>
          <a:p>
            <a:pPr algn="ctr"/>
            <a:r>
              <a:rPr lang="en-IN" dirty="0" smtClean="0"/>
              <a:t>OUR FUTURE...OUR HOPE</a:t>
            </a:r>
            <a:endParaRPr lang="en-IN" dirty="0"/>
          </a:p>
        </p:txBody>
      </p:sp>
      <p:pic>
        <p:nvPicPr>
          <p:cNvPr id="5" name="Picture 4" descr="IMG-20160119-WA00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124744"/>
            <a:ext cx="3888432" cy="55446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IMG-20160119-WA00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1124744"/>
            <a:ext cx="3813888" cy="55446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466</TotalTime>
  <Words>360</Words>
  <Application>Microsoft Office PowerPoint</Application>
  <PresentationFormat>On-screen Show (4:3)</PresentationFormat>
  <Paragraphs>61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Solstice</vt:lpstr>
      <vt:lpstr>Slide 1</vt:lpstr>
      <vt:lpstr>OUR GUIDING PHILOSOPHY </vt:lpstr>
      <vt:lpstr>Centres @ Jamui &amp; Banka A joint initiative of   Sankalp A Pledge to Change  &amp; Pahal Ek Nayi Soch  </vt:lpstr>
      <vt:lpstr>In the land of Buddha On the path to enlightenment.....</vt:lpstr>
      <vt:lpstr>When Sankalp’s Pledge met Pahal’s Soch</vt:lpstr>
      <vt:lpstr>TOGETHER WE COME...FOR A CAUSE</vt:lpstr>
      <vt:lpstr>DOTS IN THE HINTERLAND</vt:lpstr>
      <vt:lpstr>Slide 8</vt:lpstr>
      <vt:lpstr>OUR FUTURE...OUR HOPE</vt:lpstr>
      <vt:lpstr>Slide 10</vt:lpstr>
      <vt:lpstr>Ankur-Srijan Ki Oar Our Mission education Campaign Opening Classes</vt:lpstr>
      <vt:lpstr>Inaugural Classes @ Banka</vt:lpstr>
      <vt:lpstr>Inaugural Classes @ Jamui</vt:lpstr>
      <vt:lpstr>Slide 14</vt:lpstr>
      <vt:lpstr>Slide 15</vt:lpstr>
      <vt:lpstr>COME BE A PART OF THE JOURNEY</vt:lpstr>
      <vt:lpstr>ACCOUNT DETAILS FOR SUPPORT</vt:lpstr>
      <vt:lpstr>     “You have not lived today until you have done something for someone who can never repay you.” </vt:lpstr>
    </vt:vector>
  </TitlesOfParts>
  <Company>Tata Steel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NEW BEGINIING-ANOTHER MILESTONE</dc:title>
  <dc:creator>161652</dc:creator>
  <cp:lastModifiedBy>161652</cp:lastModifiedBy>
  <cp:revision>110</cp:revision>
  <dcterms:created xsi:type="dcterms:W3CDTF">2015-07-02T11:31:14Z</dcterms:created>
  <dcterms:modified xsi:type="dcterms:W3CDTF">2016-02-03T05:15:32Z</dcterms:modified>
</cp:coreProperties>
</file>